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5203150" cy="36004500"/>
  <p:notesSz cx="6858000" cy="9144000"/>
  <p:defaultTextStyle>
    <a:defPPr>
      <a:defRPr lang="pt-BR"/>
    </a:defPPr>
    <a:lvl1pPr marL="0" algn="l" defTabSz="3497477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48739" algn="l" defTabSz="3497477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497477" algn="l" defTabSz="3497477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46216" algn="l" defTabSz="3497477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6994954" algn="l" defTabSz="3497477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43693" algn="l" defTabSz="3497477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492431" algn="l" defTabSz="3497477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41170" algn="l" defTabSz="3497477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3989909" algn="l" defTabSz="3497477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" d="100"/>
          <a:sy n="20" d="100"/>
        </p:scale>
        <p:origin x="-954" y="1410"/>
      </p:cViewPr>
      <p:guideLst>
        <p:guide orient="horz" pos="11340"/>
        <p:guide pos="7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A88A53-2776-4FD9-9EC6-3EC74FB9E9E2}" type="datetimeFigureOut">
              <a:rPr lang="pt-BR" smtClean="0"/>
              <a:t>03/10/2019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BD5E6-EAFA-4995-A875-E5447CC9D5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6008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Banner:</a:t>
            </a:r>
            <a:r>
              <a:rPr lang="pt-BR" baseline="0" dirty="0" smtClean="0"/>
              <a:t> tamanho 100 cm </a:t>
            </a:r>
            <a:r>
              <a:rPr lang="pt-BR" baseline="0" smtClean="0"/>
              <a:t>x </a:t>
            </a:r>
            <a:r>
              <a:rPr lang="pt-BR" baseline="0" smtClean="0"/>
              <a:t>70 </a:t>
            </a:r>
            <a:r>
              <a:rPr lang="pt-BR" baseline="0" dirty="0" smtClean="0"/>
              <a:t>cm</a:t>
            </a:r>
          </a:p>
          <a:p>
            <a:r>
              <a:rPr lang="pt-BR" baseline="0" dirty="0" smtClean="0"/>
              <a:t>Estrutura em colunas</a:t>
            </a:r>
          </a:p>
          <a:p>
            <a:r>
              <a:rPr lang="pt-BR" baseline="0" dirty="0" smtClean="0"/>
              <a:t>Apresentação dos itens: introdução, objetivo, metodologia, considerações finais e referências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BD5E6-EAFA-4995-A875-E5447CC9D5B6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6790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90237" y="11184739"/>
            <a:ext cx="21422678" cy="771763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780473" y="20402551"/>
            <a:ext cx="17642205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48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7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62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3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92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41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89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46A5E-55FD-4427-98ED-5A2FDDE7A95F}" type="datetimeFigureOut">
              <a:rPr lang="pt-BR" smtClean="0"/>
              <a:t>03/10/2019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8F5BC-E9DF-4A5D-A9BA-CB74493780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7885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46A5E-55FD-4427-98ED-5A2FDDE7A95F}" type="datetimeFigureOut">
              <a:rPr lang="pt-BR" smtClean="0"/>
              <a:t>03/10/2019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8F5BC-E9DF-4A5D-A9BA-CB74493780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5737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8272283" y="1441856"/>
            <a:ext cx="5670709" cy="3072050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260158" y="1441856"/>
            <a:ext cx="16592074" cy="3072050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46A5E-55FD-4427-98ED-5A2FDDE7A95F}" type="datetimeFigureOut">
              <a:rPr lang="pt-BR" smtClean="0"/>
              <a:t>03/10/2019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8F5BC-E9DF-4A5D-A9BA-CB74493780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8337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46A5E-55FD-4427-98ED-5A2FDDE7A95F}" type="datetimeFigureOut">
              <a:rPr lang="pt-BR" smtClean="0"/>
              <a:t>03/10/2019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8F5BC-E9DF-4A5D-A9BA-CB74493780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4873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0876" y="23136227"/>
            <a:ext cx="21422678" cy="7150893"/>
          </a:xfrm>
        </p:spPr>
        <p:txBody>
          <a:bodyPr anchor="t"/>
          <a:lstStyle>
            <a:lvl1pPr algn="l">
              <a:defRPr sz="153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990876" y="15260248"/>
            <a:ext cx="21422678" cy="7875980"/>
          </a:xfrm>
        </p:spPr>
        <p:txBody>
          <a:bodyPr anchor="b"/>
          <a:lstStyle>
            <a:lvl1pPr marL="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748739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497477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 marL="5246216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4pPr>
            <a:lvl5pPr marL="6994954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5pPr>
            <a:lvl6pPr marL="8743693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6pPr>
            <a:lvl7pPr marL="10492431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7pPr>
            <a:lvl8pPr marL="1224117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8pPr>
            <a:lvl9pPr marL="13989909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46A5E-55FD-4427-98ED-5A2FDDE7A95F}" type="datetimeFigureOut">
              <a:rPr lang="pt-BR" smtClean="0"/>
              <a:t>03/10/2019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8F5BC-E9DF-4A5D-A9BA-CB74493780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3289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60158" y="8401056"/>
            <a:ext cx="11131392" cy="23761304"/>
          </a:xfrm>
        </p:spPr>
        <p:txBody>
          <a:bodyPr/>
          <a:lstStyle>
            <a:lvl1pPr>
              <a:defRPr sz="108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811601" y="8401056"/>
            <a:ext cx="11131392" cy="23761304"/>
          </a:xfrm>
        </p:spPr>
        <p:txBody>
          <a:bodyPr/>
          <a:lstStyle>
            <a:lvl1pPr>
              <a:defRPr sz="108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46A5E-55FD-4427-98ED-5A2FDDE7A95F}" type="datetimeFigureOut">
              <a:rPr lang="pt-BR" smtClean="0"/>
              <a:t>03/10/2019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8F5BC-E9DF-4A5D-A9BA-CB74493780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365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60160" y="8059343"/>
            <a:ext cx="11135768" cy="3358750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39" indent="0">
              <a:buNone/>
              <a:defRPr sz="7700" b="1"/>
            </a:lvl2pPr>
            <a:lvl3pPr marL="3497477" indent="0">
              <a:buNone/>
              <a:defRPr sz="6900" b="1"/>
            </a:lvl3pPr>
            <a:lvl4pPr marL="5246216" indent="0">
              <a:buNone/>
              <a:defRPr sz="6100" b="1"/>
            </a:lvl4pPr>
            <a:lvl5pPr marL="6994954" indent="0">
              <a:buNone/>
              <a:defRPr sz="6100" b="1"/>
            </a:lvl5pPr>
            <a:lvl6pPr marL="8743693" indent="0">
              <a:buNone/>
              <a:defRPr sz="6100" b="1"/>
            </a:lvl6pPr>
            <a:lvl7pPr marL="10492431" indent="0">
              <a:buNone/>
              <a:defRPr sz="6100" b="1"/>
            </a:lvl7pPr>
            <a:lvl8pPr marL="12241170" indent="0">
              <a:buNone/>
              <a:defRPr sz="6100" b="1"/>
            </a:lvl8pPr>
            <a:lvl9pPr marL="13989909" indent="0">
              <a:buNone/>
              <a:defRPr sz="61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60160" y="11418092"/>
            <a:ext cx="11135768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2802854" y="8059343"/>
            <a:ext cx="11140142" cy="3358750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39" indent="0">
              <a:buNone/>
              <a:defRPr sz="7700" b="1"/>
            </a:lvl2pPr>
            <a:lvl3pPr marL="3497477" indent="0">
              <a:buNone/>
              <a:defRPr sz="6900" b="1"/>
            </a:lvl3pPr>
            <a:lvl4pPr marL="5246216" indent="0">
              <a:buNone/>
              <a:defRPr sz="6100" b="1"/>
            </a:lvl4pPr>
            <a:lvl5pPr marL="6994954" indent="0">
              <a:buNone/>
              <a:defRPr sz="6100" b="1"/>
            </a:lvl5pPr>
            <a:lvl6pPr marL="8743693" indent="0">
              <a:buNone/>
              <a:defRPr sz="6100" b="1"/>
            </a:lvl6pPr>
            <a:lvl7pPr marL="10492431" indent="0">
              <a:buNone/>
              <a:defRPr sz="6100" b="1"/>
            </a:lvl7pPr>
            <a:lvl8pPr marL="12241170" indent="0">
              <a:buNone/>
              <a:defRPr sz="6100" b="1"/>
            </a:lvl8pPr>
            <a:lvl9pPr marL="13989909" indent="0">
              <a:buNone/>
              <a:defRPr sz="61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2802854" y="11418092"/>
            <a:ext cx="11140142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46A5E-55FD-4427-98ED-5A2FDDE7A95F}" type="datetimeFigureOut">
              <a:rPr lang="pt-BR" smtClean="0"/>
              <a:t>03/10/2019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8F5BC-E9DF-4A5D-A9BA-CB74493780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222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46A5E-55FD-4427-98ED-5A2FDDE7A95F}" type="datetimeFigureOut">
              <a:rPr lang="pt-BR" smtClean="0"/>
              <a:t>03/10/2019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8F5BC-E9DF-4A5D-A9BA-CB74493780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428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46A5E-55FD-4427-98ED-5A2FDDE7A95F}" type="datetimeFigureOut">
              <a:rPr lang="pt-BR" smtClean="0"/>
              <a:t>03/10/2019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8F5BC-E9DF-4A5D-A9BA-CB74493780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5142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0160" y="1433515"/>
            <a:ext cx="8291663" cy="6100762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853733" y="1433516"/>
            <a:ext cx="14089263" cy="30728844"/>
          </a:xfrm>
        </p:spPr>
        <p:txBody>
          <a:bodyPr/>
          <a:lstStyle>
            <a:lvl1pPr>
              <a:defRPr sz="12200"/>
            </a:lvl1pPr>
            <a:lvl2pPr>
              <a:defRPr sz="10800"/>
            </a:lvl2pPr>
            <a:lvl3pPr>
              <a:defRPr sz="92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260160" y="7534278"/>
            <a:ext cx="8291663" cy="24628082"/>
          </a:xfrm>
        </p:spPr>
        <p:txBody>
          <a:bodyPr/>
          <a:lstStyle>
            <a:lvl1pPr marL="0" indent="0">
              <a:buNone/>
              <a:defRPr sz="5300"/>
            </a:lvl1pPr>
            <a:lvl2pPr marL="1748739" indent="0">
              <a:buNone/>
              <a:defRPr sz="4600"/>
            </a:lvl2pPr>
            <a:lvl3pPr marL="3497477" indent="0">
              <a:buNone/>
              <a:defRPr sz="3900"/>
            </a:lvl3pPr>
            <a:lvl4pPr marL="5246216" indent="0">
              <a:buNone/>
              <a:defRPr sz="3400"/>
            </a:lvl4pPr>
            <a:lvl5pPr marL="6994954" indent="0">
              <a:buNone/>
              <a:defRPr sz="3400"/>
            </a:lvl5pPr>
            <a:lvl6pPr marL="8743693" indent="0">
              <a:buNone/>
              <a:defRPr sz="3400"/>
            </a:lvl6pPr>
            <a:lvl7pPr marL="10492431" indent="0">
              <a:buNone/>
              <a:defRPr sz="3400"/>
            </a:lvl7pPr>
            <a:lvl8pPr marL="12241170" indent="0">
              <a:buNone/>
              <a:defRPr sz="3400"/>
            </a:lvl8pPr>
            <a:lvl9pPr marL="13989909" indent="0">
              <a:buNone/>
              <a:defRPr sz="3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46A5E-55FD-4427-98ED-5A2FDDE7A95F}" type="datetimeFigureOut">
              <a:rPr lang="pt-BR" smtClean="0"/>
              <a:t>03/10/2019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8F5BC-E9DF-4A5D-A9BA-CB74493780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1856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39993" y="25203152"/>
            <a:ext cx="15121890" cy="2975376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939993" y="3217068"/>
            <a:ext cx="15121890" cy="21602700"/>
          </a:xfrm>
        </p:spPr>
        <p:txBody>
          <a:bodyPr/>
          <a:lstStyle>
            <a:lvl1pPr marL="0" indent="0">
              <a:buNone/>
              <a:defRPr sz="12200"/>
            </a:lvl1pPr>
            <a:lvl2pPr marL="1748739" indent="0">
              <a:buNone/>
              <a:defRPr sz="10800"/>
            </a:lvl2pPr>
            <a:lvl3pPr marL="3497477" indent="0">
              <a:buNone/>
              <a:defRPr sz="9200"/>
            </a:lvl3pPr>
            <a:lvl4pPr marL="5246216" indent="0">
              <a:buNone/>
              <a:defRPr sz="7700"/>
            </a:lvl4pPr>
            <a:lvl5pPr marL="6994954" indent="0">
              <a:buNone/>
              <a:defRPr sz="7700"/>
            </a:lvl5pPr>
            <a:lvl6pPr marL="8743693" indent="0">
              <a:buNone/>
              <a:defRPr sz="7700"/>
            </a:lvl6pPr>
            <a:lvl7pPr marL="10492431" indent="0">
              <a:buNone/>
              <a:defRPr sz="7700"/>
            </a:lvl7pPr>
            <a:lvl8pPr marL="12241170" indent="0">
              <a:buNone/>
              <a:defRPr sz="7700"/>
            </a:lvl8pPr>
            <a:lvl9pPr marL="13989909" indent="0">
              <a:buNone/>
              <a:defRPr sz="77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39993" y="28178528"/>
            <a:ext cx="15121890" cy="4225524"/>
          </a:xfrm>
        </p:spPr>
        <p:txBody>
          <a:bodyPr/>
          <a:lstStyle>
            <a:lvl1pPr marL="0" indent="0">
              <a:buNone/>
              <a:defRPr sz="5300"/>
            </a:lvl1pPr>
            <a:lvl2pPr marL="1748739" indent="0">
              <a:buNone/>
              <a:defRPr sz="4600"/>
            </a:lvl2pPr>
            <a:lvl3pPr marL="3497477" indent="0">
              <a:buNone/>
              <a:defRPr sz="3900"/>
            </a:lvl3pPr>
            <a:lvl4pPr marL="5246216" indent="0">
              <a:buNone/>
              <a:defRPr sz="3400"/>
            </a:lvl4pPr>
            <a:lvl5pPr marL="6994954" indent="0">
              <a:buNone/>
              <a:defRPr sz="3400"/>
            </a:lvl5pPr>
            <a:lvl6pPr marL="8743693" indent="0">
              <a:buNone/>
              <a:defRPr sz="3400"/>
            </a:lvl6pPr>
            <a:lvl7pPr marL="10492431" indent="0">
              <a:buNone/>
              <a:defRPr sz="3400"/>
            </a:lvl7pPr>
            <a:lvl8pPr marL="12241170" indent="0">
              <a:buNone/>
              <a:defRPr sz="3400"/>
            </a:lvl8pPr>
            <a:lvl9pPr marL="13989909" indent="0">
              <a:buNone/>
              <a:defRPr sz="3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46A5E-55FD-4427-98ED-5A2FDDE7A95F}" type="datetimeFigureOut">
              <a:rPr lang="pt-BR" smtClean="0"/>
              <a:t>03/10/2019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8F5BC-E9DF-4A5D-A9BA-CB74493780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13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260158" y="1441851"/>
            <a:ext cx="22682835" cy="6000750"/>
          </a:xfrm>
          <a:prstGeom prst="rect">
            <a:avLst/>
          </a:prstGeom>
        </p:spPr>
        <p:txBody>
          <a:bodyPr vert="horz" lIns="349748" tIns="174874" rIns="349748" bIns="174874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60158" y="8401056"/>
            <a:ext cx="22682835" cy="23761304"/>
          </a:xfrm>
          <a:prstGeom prst="rect">
            <a:avLst/>
          </a:prstGeom>
        </p:spPr>
        <p:txBody>
          <a:bodyPr vert="horz" lIns="349748" tIns="174874" rIns="349748" bIns="174874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260158" y="33370842"/>
            <a:ext cx="5880735" cy="1916904"/>
          </a:xfrm>
          <a:prstGeom prst="rect">
            <a:avLst/>
          </a:prstGeom>
        </p:spPr>
        <p:txBody>
          <a:bodyPr vert="horz" lIns="349748" tIns="174874" rIns="349748" bIns="174874" rtlCol="0" anchor="ctr"/>
          <a:lstStyle>
            <a:lvl1pPr algn="l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46A5E-55FD-4427-98ED-5A2FDDE7A95F}" type="datetimeFigureOut">
              <a:rPr lang="pt-BR" smtClean="0"/>
              <a:t>03/10/2019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8611077" y="33370842"/>
            <a:ext cx="7980998" cy="1916904"/>
          </a:xfrm>
          <a:prstGeom prst="rect">
            <a:avLst/>
          </a:prstGeom>
        </p:spPr>
        <p:txBody>
          <a:bodyPr vert="horz" lIns="349748" tIns="174874" rIns="349748" bIns="174874" rtlCol="0" anchor="ctr"/>
          <a:lstStyle>
            <a:lvl1pPr algn="ct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8062258" y="33370842"/>
            <a:ext cx="5880735" cy="1916904"/>
          </a:xfrm>
          <a:prstGeom prst="rect">
            <a:avLst/>
          </a:prstGeom>
        </p:spPr>
        <p:txBody>
          <a:bodyPr vert="horz" lIns="349748" tIns="174874" rIns="349748" bIns="174874" rtlCol="0" anchor="ctr"/>
          <a:lstStyle>
            <a:lvl1pPr algn="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8F5BC-E9DF-4A5D-A9BA-CB74493780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98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97477" rtl="0" eaLnBrk="1" latinLnBrk="0" hangingPunct="1">
        <a:spcBef>
          <a:spcPct val="0"/>
        </a:spcBef>
        <a:buNone/>
        <a:defRPr sz="16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1554" indent="-1311554" algn="l" defTabSz="3497477" rtl="0" eaLnBrk="1" latinLnBrk="0" hangingPunct="1">
        <a:spcBef>
          <a:spcPct val="20000"/>
        </a:spcBef>
        <a:buFont typeface="Arial" pitchFamily="34" charset="0"/>
        <a:buChar char="•"/>
        <a:defRPr sz="12200" kern="1200">
          <a:solidFill>
            <a:schemeClr val="tx1"/>
          </a:solidFill>
          <a:latin typeface="+mn-lt"/>
          <a:ea typeface="+mn-ea"/>
          <a:cs typeface="+mn-cs"/>
        </a:defRPr>
      </a:lvl1pPr>
      <a:lvl2pPr marL="2841700" indent="-1092961" algn="l" defTabSz="3497477" rtl="0" eaLnBrk="1" latinLnBrk="0" hangingPunct="1">
        <a:spcBef>
          <a:spcPct val="20000"/>
        </a:spcBef>
        <a:buFont typeface="Arial" pitchFamily="34" charset="0"/>
        <a:buChar char="–"/>
        <a:defRPr sz="10800" kern="1200">
          <a:solidFill>
            <a:schemeClr val="tx1"/>
          </a:solidFill>
          <a:latin typeface="+mn-lt"/>
          <a:ea typeface="+mn-ea"/>
          <a:cs typeface="+mn-cs"/>
        </a:defRPr>
      </a:lvl2pPr>
      <a:lvl3pPr marL="4371846" indent="-874369" algn="l" defTabSz="3497477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20585" indent="-874369" algn="l" defTabSz="3497477" rtl="0" eaLnBrk="1" latinLnBrk="0" hangingPunct="1">
        <a:spcBef>
          <a:spcPct val="20000"/>
        </a:spcBef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69324" indent="-874369" algn="l" defTabSz="3497477" rtl="0" eaLnBrk="1" latinLnBrk="0" hangingPunct="1">
        <a:spcBef>
          <a:spcPct val="20000"/>
        </a:spcBef>
        <a:buFont typeface="Arial" pitchFamily="34" charset="0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18062" indent="-874369" algn="l" defTabSz="3497477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366801" indent="-874369" algn="l" defTabSz="3497477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5539" indent="-874369" algn="l" defTabSz="3497477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864278" indent="-874369" algn="l" defTabSz="3497477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497477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739" algn="l" defTabSz="3497477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477" algn="l" defTabSz="3497477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6216" algn="l" defTabSz="3497477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4954" algn="l" defTabSz="3497477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3693" algn="l" defTabSz="3497477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2431" algn="l" defTabSz="3497477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1170" algn="l" defTabSz="3497477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89909" algn="l" defTabSz="3497477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88407" y="2448522"/>
            <a:ext cx="21422678" cy="2641047"/>
          </a:xfrm>
        </p:spPr>
        <p:txBody>
          <a:bodyPr>
            <a:normAutofit/>
          </a:bodyPr>
          <a:lstStyle/>
          <a:p>
            <a:r>
              <a:rPr lang="pt-BR" sz="9600" dirty="0" smtClean="0">
                <a:latin typeface="Arial Black" pitchFamily="34" charset="0"/>
              </a:rPr>
              <a:t>Título</a:t>
            </a:r>
            <a:endParaRPr lang="pt-BR" sz="9600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2263" y="8497194"/>
            <a:ext cx="23618623" cy="26138904"/>
          </a:xfrm>
        </p:spPr>
        <p:txBody>
          <a:bodyPr numCol="2">
            <a:normAutofit/>
          </a:bodyPr>
          <a:lstStyle/>
          <a:p>
            <a:r>
              <a:rPr lang="pt-BR" sz="9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Introdução</a:t>
            </a:r>
          </a:p>
          <a:p>
            <a:endParaRPr lang="pt-BR" sz="9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9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Objetivo</a:t>
            </a:r>
          </a:p>
          <a:p>
            <a:endParaRPr lang="pt-BR" sz="9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9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Metodologia</a:t>
            </a:r>
          </a:p>
          <a:p>
            <a:endParaRPr lang="pt-BR" sz="9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sz="9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9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Considerações finais</a:t>
            </a:r>
          </a:p>
          <a:p>
            <a:endParaRPr lang="pt-BR" sz="9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9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Referências</a:t>
            </a:r>
            <a:endParaRPr lang="pt-BR" sz="9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angelica.oriani\Desktop\índic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9927" y="108832"/>
            <a:ext cx="9361040" cy="3243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4464671" y="6225708"/>
            <a:ext cx="179299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dirty="0" smtClean="0">
                <a:latin typeface="Arial Black" pitchFamily="34" charset="0"/>
              </a:rPr>
              <a:t>Autores e instituição</a:t>
            </a:r>
            <a:endParaRPr lang="pt-BR" sz="66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512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36</Words>
  <Application>Microsoft Office PowerPoint</Application>
  <PresentationFormat>Personalizar</PresentationFormat>
  <Paragraphs>16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Título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Angelica Pall Oriani</dc:creator>
  <cp:lastModifiedBy>Angelica Pall Oriani</cp:lastModifiedBy>
  <cp:revision>5</cp:revision>
  <dcterms:created xsi:type="dcterms:W3CDTF">2019-10-01T17:22:45Z</dcterms:created>
  <dcterms:modified xsi:type="dcterms:W3CDTF">2019-10-03T19:53:36Z</dcterms:modified>
</cp:coreProperties>
</file>